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3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300E7-6A78-4760-9AF3-F80CDF5B445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CD245-807B-44D7-82C5-7C3F4045B6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1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0688" y="1241425"/>
            <a:ext cx="59563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09285">
              <a:defRPr/>
            </a:pPr>
            <a:fld id="{F2904BCD-10C8-42A5-ABBA-D5D1FBF78BBA}" type="slidenum">
              <a:rPr lang="ru-RU" smtClean="0">
                <a:solidFill>
                  <a:prstClr val="black"/>
                </a:solidFill>
              </a:rPr>
              <a:pPr defTabSz="809285"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53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4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5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6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8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4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09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6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20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974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56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235CFD4A-3927-8D42-8154-C47C5A6C1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17823" y="1124081"/>
            <a:ext cx="4243364" cy="4445611"/>
          </a:xfrm>
          <a:custGeom>
            <a:avLst/>
            <a:gdLst>
              <a:gd name="connsiteX0" fmla="*/ 3005061 w 4243364"/>
              <a:gd name="connsiteY0" fmla="*/ 204 h 4445613"/>
              <a:gd name="connsiteX1" fmla="*/ 3326673 w 4243364"/>
              <a:gd name="connsiteY1" fmla="*/ 51463 h 4445613"/>
              <a:gd name="connsiteX2" fmla="*/ 3663438 w 4243364"/>
              <a:gd name="connsiteY2" fmla="*/ 261819 h 4445613"/>
              <a:gd name="connsiteX3" fmla="*/ 3719628 w 4243364"/>
              <a:gd name="connsiteY3" fmla="*/ 326555 h 4445613"/>
              <a:gd name="connsiteX4" fmla="*/ 3721505 w 4243364"/>
              <a:gd name="connsiteY4" fmla="*/ 328358 h 4445613"/>
              <a:gd name="connsiteX5" fmla="*/ 3722839 w 4243364"/>
              <a:gd name="connsiteY5" fmla="*/ 330256 h 4445613"/>
              <a:gd name="connsiteX6" fmla="*/ 3754423 w 4243364"/>
              <a:gd name="connsiteY6" fmla="*/ 366643 h 4445613"/>
              <a:gd name="connsiteX7" fmla="*/ 3788349 w 4243364"/>
              <a:gd name="connsiteY7" fmla="*/ 423388 h 4445613"/>
              <a:gd name="connsiteX8" fmla="*/ 3822563 w 4243364"/>
              <a:gd name="connsiteY8" fmla="*/ 472032 h 4445613"/>
              <a:gd name="connsiteX9" fmla="*/ 3837199 w 4243364"/>
              <a:gd name="connsiteY9" fmla="*/ 505099 h 4445613"/>
              <a:gd name="connsiteX10" fmla="*/ 3848889 w 4243364"/>
              <a:gd name="connsiteY10" fmla="*/ 524649 h 4445613"/>
              <a:gd name="connsiteX11" fmla="*/ 3860657 w 4243364"/>
              <a:gd name="connsiteY11" fmla="*/ 558091 h 4445613"/>
              <a:gd name="connsiteX12" fmla="*/ 3894865 w 4243364"/>
              <a:gd name="connsiteY12" fmla="*/ 635377 h 4445613"/>
              <a:gd name="connsiteX13" fmla="*/ 3906515 w 4243364"/>
              <a:gd name="connsiteY13" fmla="*/ 688424 h 4445613"/>
              <a:gd name="connsiteX14" fmla="*/ 3908180 w 4243364"/>
              <a:gd name="connsiteY14" fmla="*/ 693154 h 4445613"/>
              <a:gd name="connsiteX15" fmla="*/ 3909348 w 4243364"/>
              <a:gd name="connsiteY15" fmla="*/ 701322 h 4445613"/>
              <a:gd name="connsiteX16" fmla="*/ 3934356 w 4243364"/>
              <a:gd name="connsiteY16" fmla="*/ 815186 h 4445613"/>
              <a:gd name="connsiteX17" fmla="*/ 4238822 w 4243364"/>
              <a:gd name="connsiteY17" fmla="*/ 3434500 h 4445613"/>
              <a:gd name="connsiteX18" fmla="*/ 4239905 w 4243364"/>
              <a:gd name="connsiteY18" fmla="*/ 3505405 h 4445613"/>
              <a:gd name="connsiteX19" fmla="*/ 4243364 w 4243364"/>
              <a:gd name="connsiteY19" fmla="*/ 3543988 h 4445613"/>
              <a:gd name="connsiteX20" fmla="*/ 4240849 w 4243364"/>
              <a:gd name="connsiteY20" fmla="*/ 3567406 h 4445613"/>
              <a:gd name="connsiteX21" fmla="*/ 4241631 w 4243364"/>
              <a:gd name="connsiteY21" fmla="*/ 3618573 h 4445613"/>
              <a:gd name="connsiteX22" fmla="*/ 4226962 w 4243364"/>
              <a:gd name="connsiteY22" fmla="*/ 3696843 h 4445613"/>
              <a:gd name="connsiteX23" fmla="*/ 4224304 w 4243364"/>
              <a:gd name="connsiteY23" fmla="*/ 3721599 h 4445613"/>
              <a:gd name="connsiteX24" fmla="*/ 4219464 w 4243364"/>
              <a:gd name="connsiteY24" fmla="*/ 3736847 h 4445613"/>
              <a:gd name="connsiteX25" fmla="*/ 4208724 w 4243364"/>
              <a:gd name="connsiteY25" fmla="*/ 3794146 h 4445613"/>
              <a:gd name="connsiteX26" fmla="*/ 4173024 w 4243364"/>
              <a:gd name="connsiteY26" fmla="*/ 3883125 h 4445613"/>
              <a:gd name="connsiteX27" fmla="*/ 4168600 w 4243364"/>
              <a:gd name="connsiteY27" fmla="*/ 3897064 h 4445613"/>
              <a:gd name="connsiteX28" fmla="*/ 4164429 w 4243364"/>
              <a:gd name="connsiteY28" fmla="*/ 3904547 h 4445613"/>
              <a:gd name="connsiteX29" fmla="*/ 4143315 w 4243364"/>
              <a:gd name="connsiteY29" fmla="*/ 3957172 h 4445613"/>
              <a:gd name="connsiteX30" fmla="*/ 4084075 w 4243364"/>
              <a:gd name="connsiteY30" fmla="*/ 4048761 h 4445613"/>
              <a:gd name="connsiteX31" fmla="*/ 4078993 w 4243364"/>
              <a:gd name="connsiteY31" fmla="*/ 4057878 h 4445613"/>
              <a:gd name="connsiteX32" fmla="*/ 4075670 w 4243364"/>
              <a:gd name="connsiteY32" fmla="*/ 4061755 h 4445613"/>
              <a:gd name="connsiteX33" fmla="*/ 4048610 w 4243364"/>
              <a:gd name="connsiteY33" fmla="*/ 4103592 h 4445613"/>
              <a:gd name="connsiteX34" fmla="*/ 3966310 w 4243364"/>
              <a:gd name="connsiteY34" fmla="*/ 4189281 h 4445613"/>
              <a:gd name="connsiteX35" fmla="*/ 3962712 w 4243364"/>
              <a:gd name="connsiteY35" fmla="*/ 4193478 h 4445613"/>
              <a:gd name="connsiteX36" fmla="*/ 3960956 w 4243364"/>
              <a:gd name="connsiteY36" fmla="*/ 4194858 h 4445613"/>
              <a:gd name="connsiteX37" fmla="*/ 3927816 w 4243364"/>
              <a:gd name="connsiteY37" fmla="*/ 4229359 h 4445613"/>
              <a:gd name="connsiteX38" fmla="*/ 3784141 w 4243364"/>
              <a:gd name="connsiteY38" fmla="*/ 4330420 h 4445613"/>
              <a:gd name="connsiteX39" fmla="*/ 3671716 w 4243364"/>
              <a:gd name="connsiteY39" fmla="*/ 4380182 h 4445613"/>
              <a:gd name="connsiteX40" fmla="*/ 3669325 w 4243364"/>
              <a:gd name="connsiteY40" fmla="*/ 4381407 h 4445613"/>
              <a:gd name="connsiteX41" fmla="*/ 3668241 w 4243364"/>
              <a:gd name="connsiteY41" fmla="*/ 4381720 h 4445613"/>
              <a:gd name="connsiteX42" fmla="*/ 3620796 w 4243364"/>
              <a:gd name="connsiteY42" fmla="*/ 4402721 h 4445613"/>
              <a:gd name="connsiteX43" fmla="*/ 3517225 w 4243364"/>
              <a:gd name="connsiteY43" fmla="*/ 4425467 h 4445613"/>
              <a:gd name="connsiteX44" fmla="*/ 3501830 w 4243364"/>
              <a:gd name="connsiteY44" fmla="*/ 4429930 h 4445613"/>
              <a:gd name="connsiteX45" fmla="*/ 3493530 w 4243364"/>
              <a:gd name="connsiteY45" fmla="*/ 4430672 h 4445613"/>
              <a:gd name="connsiteX46" fmla="*/ 3440987 w 4243364"/>
              <a:gd name="connsiteY46" fmla="*/ 4442211 h 4445613"/>
              <a:gd name="connsiteX47" fmla="*/ 3349188 w 4243364"/>
              <a:gd name="connsiteY47" fmla="*/ 4443612 h 4445613"/>
              <a:gd name="connsiteX48" fmla="*/ 3326875 w 4243364"/>
              <a:gd name="connsiteY48" fmla="*/ 4445613 h 4445613"/>
              <a:gd name="connsiteX49" fmla="*/ 3313331 w 4243364"/>
              <a:gd name="connsiteY49" fmla="*/ 4444160 h 4445613"/>
              <a:gd name="connsiteX50" fmla="*/ 3256917 w 4243364"/>
              <a:gd name="connsiteY50" fmla="*/ 4445018 h 4445613"/>
              <a:gd name="connsiteX51" fmla="*/ 3170613 w 4243364"/>
              <a:gd name="connsiteY51" fmla="*/ 4428846 h 4445613"/>
              <a:gd name="connsiteX52" fmla="*/ 3149262 w 4243364"/>
              <a:gd name="connsiteY52" fmla="*/ 4426555 h 4445613"/>
              <a:gd name="connsiteX53" fmla="*/ 3136111 w 4243364"/>
              <a:gd name="connsiteY53" fmla="*/ 4422380 h 4445613"/>
              <a:gd name="connsiteX54" fmla="*/ 3081340 w 4243364"/>
              <a:gd name="connsiteY54" fmla="*/ 4412114 h 4445613"/>
              <a:gd name="connsiteX55" fmla="*/ 2996293 w 4243364"/>
              <a:gd name="connsiteY55" fmla="*/ 4377990 h 4445613"/>
              <a:gd name="connsiteX56" fmla="*/ 2973799 w 4243364"/>
              <a:gd name="connsiteY56" fmla="*/ 4370848 h 4445613"/>
              <a:gd name="connsiteX57" fmla="*/ 553175 w 4243364"/>
              <a:gd name="connsiteY57" fmla="*/ 3324868 h 4445613"/>
              <a:gd name="connsiteX58" fmla="*/ 392358 w 4243364"/>
              <a:gd name="connsiteY58" fmla="*/ 3235263 h 4445613"/>
              <a:gd name="connsiteX59" fmla="*/ 313719 w 4243364"/>
              <a:gd name="connsiteY59" fmla="*/ 3167827 h 4445613"/>
              <a:gd name="connsiteX60" fmla="*/ 303659 w 4243364"/>
              <a:gd name="connsiteY60" fmla="*/ 3160484 h 4445613"/>
              <a:gd name="connsiteX61" fmla="*/ 298262 w 4243364"/>
              <a:gd name="connsiteY61" fmla="*/ 3154571 h 4445613"/>
              <a:gd name="connsiteX62" fmla="*/ 256759 w 4243364"/>
              <a:gd name="connsiteY62" fmla="*/ 3118981 h 4445613"/>
              <a:gd name="connsiteX63" fmla="*/ 201233 w 4243364"/>
              <a:gd name="connsiteY63" fmla="*/ 3048261 h 4445613"/>
              <a:gd name="connsiteX64" fmla="*/ 179555 w 4243364"/>
              <a:gd name="connsiteY64" fmla="*/ 3024509 h 4445613"/>
              <a:gd name="connsiteX65" fmla="*/ 169884 w 4243364"/>
              <a:gd name="connsiteY65" fmla="*/ 3008336 h 4445613"/>
              <a:gd name="connsiteX66" fmla="*/ 148282 w 4243364"/>
              <a:gd name="connsiteY66" fmla="*/ 2980822 h 4445613"/>
              <a:gd name="connsiteX67" fmla="*/ 117620 w 4243364"/>
              <a:gd name="connsiteY67" fmla="*/ 2920915 h 4445613"/>
              <a:gd name="connsiteX68" fmla="*/ 85088 w 4243364"/>
              <a:gd name="connsiteY68" fmla="*/ 2866502 h 4445613"/>
              <a:gd name="connsiteX69" fmla="*/ 74789 w 4243364"/>
              <a:gd name="connsiteY69" fmla="*/ 2837239 h 4445613"/>
              <a:gd name="connsiteX70" fmla="*/ 68830 w 4243364"/>
              <a:gd name="connsiteY70" fmla="*/ 2825593 h 4445613"/>
              <a:gd name="connsiteX71" fmla="*/ 60150 w 4243364"/>
              <a:gd name="connsiteY71" fmla="*/ 2795632 h 4445613"/>
              <a:gd name="connsiteX72" fmla="*/ 25795 w 4243364"/>
              <a:gd name="connsiteY72" fmla="*/ 2697997 h 4445613"/>
              <a:gd name="connsiteX73" fmla="*/ 366647 w 4243364"/>
              <a:gd name="connsiteY73" fmla="*/ 1752887 h 4445613"/>
              <a:gd name="connsiteX74" fmla="*/ 2482802 w 4243364"/>
              <a:gd name="connsiteY74" fmla="*/ 179553 h 4445613"/>
              <a:gd name="connsiteX75" fmla="*/ 3005061 w 4243364"/>
              <a:gd name="connsiteY75" fmla="*/ 204 h 444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4243364" h="4445613">
                <a:moveTo>
                  <a:pt x="3005061" y="204"/>
                </a:moveTo>
                <a:cubicBezTo>
                  <a:pt x="3114354" y="-2108"/>
                  <a:pt x="3223431" y="15253"/>
                  <a:pt x="3326673" y="51463"/>
                </a:cubicBezTo>
                <a:cubicBezTo>
                  <a:pt x="3450565" y="94918"/>
                  <a:pt x="3566055" y="165511"/>
                  <a:pt x="3663438" y="261819"/>
                </a:cubicBezTo>
                <a:lnTo>
                  <a:pt x="3719628" y="326555"/>
                </a:lnTo>
                <a:lnTo>
                  <a:pt x="3721505" y="328358"/>
                </a:lnTo>
                <a:lnTo>
                  <a:pt x="3722839" y="330256"/>
                </a:lnTo>
                <a:lnTo>
                  <a:pt x="3754423" y="366643"/>
                </a:lnTo>
                <a:lnTo>
                  <a:pt x="3788349" y="423388"/>
                </a:lnTo>
                <a:lnTo>
                  <a:pt x="3822563" y="472032"/>
                </a:lnTo>
                <a:lnTo>
                  <a:pt x="3837199" y="505099"/>
                </a:lnTo>
                <a:lnTo>
                  <a:pt x="3848889" y="524649"/>
                </a:lnTo>
                <a:lnTo>
                  <a:pt x="3860657" y="558091"/>
                </a:lnTo>
                <a:lnTo>
                  <a:pt x="3894865" y="635377"/>
                </a:lnTo>
                <a:lnTo>
                  <a:pt x="3906515" y="688424"/>
                </a:lnTo>
                <a:lnTo>
                  <a:pt x="3908180" y="693154"/>
                </a:lnTo>
                <a:lnTo>
                  <a:pt x="3909348" y="701322"/>
                </a:lnTo>
                <a:lnTo>
                  <a:pt x="3934356" y="815186"/>
                </a:lnTo>
                <a:lnTo>
                  <a:pt x="4238822" y="3434500"/>
                </a:lnTo>
                <a:lnTo>
                  <a:pt x="4239905" y="3505405"/>
                </a:lnTo>
                <a:lnTo>
                  <a:pt x="4243364" y="3543988"/>
                </a:lnTo>
                <a:lnTo>
                  <a:pt x="4240849" y="3567406"/>
                </a:lnTo>
                <a:lnTo>
                  <a:pt x="4241631" y="3618573"/>
                </a:lnTo>
                <a:lnTo>
                  <a:pt x="4226962" y="3696843"/>
                </a:lnTo>
                <a:lnTo>
                  <a:pt x="4224304" y="3721599"/>
                </a:lnTo>
                <a:lnTo>
                  <a:pt x="4219464" y="3736847"/>
                </a:lnTo>
                <a:lnTo>
                  <a:pt x="4208724" y="3794146"/>
                </a:lnTo>
                <a:lnTo>
                  <a:pt x="4173024" y="3883125"/>
                </a:lnTo>
                <a:lnTo>
                  <a:pt x="4168600" y="3897064"/>
                </a:lnTo>
                <a:lnTo>
                  <a:pt x="4164429" y="3904547"/>
                </a:lnTo>
                <a:lnTo>
                  <a:pt x="4143315" y="3957172"/>
                </a:lnTo>
                <a:lnTo>
                  <a:pt x="4084075" y="4048761"/>
                </a:lnTo>
                <a:lnTo>
                  <a:pt x="4078993" y="4057878"/>
                </a:lnTo>
                <a:lnTo>
                  <a:pt x="4075670" y="4061755"/>
                </a:lnTo>
                <a:lnTo>
                  <a:pt x="4048610" y="4103592"/>
                </a:lnTo>
                <a:lnTo>
                  <a:pt x="3966310" y="4189281"/>
                </a:lnTo>
                <a:lnTo>
                  <a:pt x="3962712" y="4193478"/>
                </a:lnTo>
                <a:lnTo>
                  <a:pt x="3960956" y="4194858"/>
                </a:lnTo>
                <a:lnTo>
                  <a:pt x="3927816" y="4229359"/>
                </a:lnTo>
                <a:cubicBezTo>
                  <a:pt x="3883558" y="4267391"/>
                  <a:pt x="3835489" y="4301303"/>
                  <a:pt x="3784141" y="4330420"/>
                </a:cubicBezTo>
                <a:lnTo>
                  <a:pt x="3671716" y="4380182"/>
                </a:lnTo>
                <a:lnTo>
                  <a:pt x="3669325" y="4381407"/>
                </a:lnTo>
                <a:lnTo>
                  <a:pt x="3668241" y="4381720"/>
                </a:lnTo>
                <a:lnTo>
                  <a:pt x="3620796" y="4402721"/>
                </a:lnTo>
                <a:lnTo>
                  <a:pt x="3517225" y="4425467"/>
                </a:lnTo>
                <a:lnTo>
                  <a:pt x="3501830" y="4429930"/>
                </a:lnTo>
                <a:lnTo>
                  <a:pt x="3493530" y="4430672"/>
                </a:lnTo>
                <a:lnTo>
                  <a:pt x="3440987" y="4442211"/>
                </a:lnTo>
                <a:lnTo>
                  <a:pt x="3349188" y="4443612"/>
                </a:lnTo>
                <a:lnTo>
                  <a:pt x="3326875" y="4445613"/>
                </a:lnTo>
                <a:lnTo>
                  <a:pt x="3313331" y="4444160"/>
                </a:lnTo>
                <a:lnTo>
                  <a:pt x="3256917" y="4445018"/>
                </a:lnTo>
                <a:lnTo>
                  <a:pt x="3170613" y="4428846"/>
                </a:lnTo>
                <a:lnTo>
                  <a:pt x="3149262" y="4426555"/>
                </a:lnTo>
                <a:lnTo>
                  <a:pt x="3136111" y="4422380"/>
                </a:lnTo>
                <a:lnTo>
                  <a:pt x="3081340" y="4412114"/>
                </a:lnTo>
                <a:lnTo>
                  <a:pt x="2996293" y="4377990"/>
                </a:lnTo>
                <a:lnTo>
                  <a:pt x="2973799" y="4370848"/>
                </a:lnTo>
                <a:lnTo>
                  <a:pt x="553175" y="3324868"/>
                </a:lnTo>
                <a:cubicBezTo>
                  <a:pt x="495579" y="3299980"/>
                  <a:pt x="441867" y="3269847"/>
                  <a:pt x="392358" y="3235263"/>
                </a:cubicBezTo>
                <a:lnTo>
                  <a:pt x="313719" y="3167827"/>
                </a:lnTo>
                <a:lnTo>
                  <a:pt x="303659" y="3160484"/>
                </a:lnTo>
                <a:lnTo>
                  <a:pt x="298262" y="3154571"/>
                </a:lnTo>
                <a:lnTo>
                  <a:pt x="256759" y="3118981"/>
                </a:lnTo>
                <a:lnTo>
                  <a:pt x="201233" y="3048261"/>
                </a:lnTo>
                <a:lnTo>
                  <a:pt x="179555" y="3024509"/>
                </a:lnTo>
                <a:lnTo>
                  <a:pt x="169884" y="3008336"/>
                </a:lnTo>
                <a:lnTo>
                  <a:pt x="148282" y="2980822"/>
                </a:lnTo>
                <a:lnTo>
                  <a:pt x="117620" y="2920915"/>
                </a:lnTo>
                <a:lnTo>
                  <a:pt x="85088" y="2866502"/>
                </a:lnTo>
                <a:lnTo>
                  <a:pt x="74789" y="2837239"/>
                </a:lnTo>
                <a:lnTo>
                  <a:pt x="68830" y="2825593"/>
                </a:lnTo>
                <a:lnTo>
                  <a:pt x="60150" y="2795632"/>
                </a:lnTo>
                <a:lnTo>
                  <a:pt x="25795" y="2697997"/>
                </a:lnTo>
                <a:cubicBezTo>
                  <a:pt x="-58109" y="2353898"/>
                  <a:pt x="64536" y="1977501"/>
                  <a:pt x="366647" y="1752887"/>
                </a:cubicBezTo>
                <a:lnTo>
                  <a:pt x="2482802" y="179553"/>
                </a:lnTo>
                <a:cubicBezTo>
                  <a:pt x="2640150" y="62567"/>
                  <a:pt x="2822906" y="4059"/>
                  <a:pt x="3005061" y="20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8" name="Номер слайда 16">
            <a:extLst>
              <a:ext uri="{FF2B5EF4-FFF2-40B4-BE49-F238E27FC236}">
                <a16:creationId xmlns:a16="http://schemas.microsoft.com/office/drawing/2014/main" id="{2316E23C-1541-124D-AF72-47EDB911369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65235" y="6356361"/>
            <a:ext cx="2743200" cy="365123"/>
          </a:xfrm>
        </p:spPr>
        <p:txBody>
          <a:bodyPr/>
          <a:lstStyle/>
          <a:p>
            <a:pPr defTabSz="729230"/>
            <a:fld id="{0D577C4B-7933-BA48-9DCD-A9BB91C6F6C8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 defTabSz="729230"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Текст 18">
            <a:extLst>
              <a:ext uri="{FF2B5EF4-FFF2-40B4-BE49-F238E27FC236}">
                <a16:creationId xmlns:a16="http://schemas.microsoft.com/office/drawing/2014/main" id="{569E24E5-E454-DC43-ADCE-44CD4DFB9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8816" y="3078216"/>
            <a:ext cx="4835981" cy="248919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Neris Thin" pitchFamily="2" charset="0"/>
              </a:defRPr>
            </a:lvl1pPr>
            <a:lvl2pPr>
              <a:defRPr>
                <a:latin typeface="Neris Light" pitchFamily="2" charset="0"/>
              </a:defRPr>
            </a:lvl2pPr>
            <a:lvl3pPr>
              <a:defRPr>
                <a:latin typeface="Neris Light" pitchFamily="2" charset="0"/>
              </a:defRPr>
            </a:lvl3pPr>
            <a:lvl4pPr>
              <a:defRPr>
                <a:latin typeface="Neris Light" pitchFamily="2" charset="0"/>
              </a:defRPr>
            </a:lvl4pPr>
            <a:lvl5pPr>
              <a:defRPr>
                <a:latin typeface="Neri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Заголовок 21">
            <a:extLst>
              <a:ext uri="{FF2B5EF4-FFF2-40B4-BE49-F238E27FC236}">
                <a16:creationId xmlns:a16="http://schemas.microsoft.com/office/drawing/2014/main" id="{C24F7922-78E2-144F-9DE1-DC3853D78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8816" y="1040336"/>
            <a:ext cx="4835981" cy="1325565"/>
          </a:xfrm>
        </p:spPr>
        <p:txBody>
          <a:bodyPr>
            <a:noAutofit/>
          </a:bodyPr>
          <a:lstStyle>
            <a:lvl1pPr>
              <a:defRPr sz="2800" b="1" i="0">
                <a:latin typeface="Neris Black" pitchFamily="2" charset="0"/>
              </a:defRPr>
            </a:lvl1pPr>
          </a:lstStyle>
          <a:p>
            <a:r>
              <a:rPr lang="en-US" dirty="0"/>
              <a:t>Rounded</a:t>
            </a:r>
            <a:br>
              <a:rPr lang="en-US" dirty="0"/>
            </a:br>
            <a:r>
              <a:rPr lang="en-US" dirty="0"/>
              <a:t>Triangle</a:t>
            </a:r>
            <a:br>
              <a:rPr lang="en-US" dirty="0"/>
            </a:br>
            <a:r>
              <a:rPr lang="en-US" dirty="0"/>
              <a:t>Template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10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CAA1D-2876-4596-9B8A-ACB433B3DB0D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0AAE7-6BBF-4F9B-BF76-0AF94A9F0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79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">
            <a:extLst>
              <a:ext uri="{FF2B5EF4-FFF2-40B4-BE49-F238E27FC236}">
                <a16:creationId xmlns:a16="http://schemas.microsoft.com/office/drawing/2014/main" id="{DD9E49BD-5F79-4C17-9A42-9BCA86DBE9DD}"/>
              </a:ext>
            </a:extLst>
          </p:cNvPr>
          <p:cNvSpPr/>
          <p:nvPr/>
        </p:nvSpPr>
        <p:spPr>
          <a:xfrm rot="1433104">
            <a:off x="-2088595" y="2403464"/>
            <a:ext cx="9981463" cy="5531887"/>
          </a:xfrm>
          <a:prstGeom prst="roundRect">
            <a:avLst>
              <a:gd name="adj" fmla="val 7495"/>
            </a:avLst>
          </a:prstGeom>
          <a:gradFill>
            <a:gsLst>
              <a:gs pos="0">
                <a:schemeClr val="bg1">
                  <a:lumMod val="3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2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21917" tIns="60959" rIns="121917" bIns="60959" rtlCol="0" anchor="ctr">
            <a:noAutofit/>
          </a:bodyPr>
          <a:lstStyle/>
          <a:p>
            <a:pPr algn="ctr" defTabSz="1219140"/>
            <a:endParaRPr lang="ru-RU" sz="2400" kern="0">
              <a:solidFill>
                <a:srgbClr val="252625"/>
              </a:solidFill>
              <a:latin typeface="Calibri" panose="020F050202020403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613" y="3398740"/>
            <a:ext cx="3598632" cy="34592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8E4A493-3948-44D7-86A1-F50BA8A14B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05" r="833"/>
          <a:stretch/>
        </p:blipFill>
        <p:spPr>
          <a:xfrm>
            <a:off x="0" y="462991"/>
            <a:ext cx="8585399" cy="4422774"/>
          </a:xfrm>
          <a:prstGeom prst="rect">
            <a:avLst/>
          </a:prstGeom>
          <a:ln>
            <a:noFill/>
          </a:ln>
          <a:effectLst>
            <a:outerShdw blurRad="254000" dist="228600" dir="2520000" algn="t" rotWithShape="0">
              <a:prstClr val="black">
                <a:alpha val="2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995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Широкоэкранный</PresentationFormat>
  <Paragraphs>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Neris Black</vt:lpstr>
      <vt:lpstr>Neris Light</vt:lpstr>
      <vt:lpstr>Neris Thin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Селиванов Андрей Леонидович</dc:creator>
  <cp:lastModifiedBy>Селиванов Андрей Леонидович</cp:lastModifiedBy>
  <cp:revision>1</cp:revision>
  <dcterms:created xsi:type="dcterms:W3CDTF">2022-04-21T12:59:09Z</dcterms:created>
  <dcterms:modified xsi:type="dcterms:W3CDTF">2022-04-21T13:01:39Z</dcterms:modified>
</cp:coreProperties>
</file>